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57" r:id="rId4"/>
    <p:sldId id="276" r:id="rId5"/>
    <p:sldId id="278" r:id="rId6"/>
    <p:sldId id="258" r:id="rId7"/>
    <p:sldId id="283" r:id="rId8"/>
    <p:sldId id="269" r:id="rId9"/>
    <p:sldId id="279" r:id="rId10"/>
    <p:sldId id="280" r:id="rId11"/>
    <p:sldId id="271" r:id="rId12"/>
    <p:sldId id="281" r:id="rId13"/>
    <p:sldId id="272" r:id="rId14"/>
    <p:sldId id="300" r:id="rId15"/>
    <p:sldId id="273" r:id="rId16"/>
    <p:sldId id="294" r:id="rId17"/>
    <p:sldId id="295" r:id="rId18"/>
    <p:sldId id="296" r:id="rId19"/>
    <p:sldId id="297" r:id="rId20"/>
    <p:sldId id="299" r:id="rId21"/>
    <p:sldId id="288" r:id="rId22"/>
    <p:sldId id="289" r:id="rId23"/>
    <p:sldId id="290" r:id="rId24"/>
    <p:sldId id="298" r:id="rId25"/>
    <p:sldId id="274" r:id="rId26"/>
    <p:sldId id="306" r:id="rId27"/>
    <p:sldId id="307" r:id="rId28"/>
    <p:sldId id="308" r:id="rId29"/>
    <p:sldId id="309" r:id="rId30"/>
    <p:sldId id="303" r:id="rId31"/>
    <p:sldId id="305" r:id="rId32"/>
    <p:sldId id="304" r:id="rId33"/>
    <p:sldId id="275" r:id="rId34"/>
    <p:sldId id="286" r:id="rId35"/>
    <p:sldId id="277" r:id="rId36"/>
    <p:sldId id="301" r:id="rId37"/>
    <p:sldId id="302" r:id="rId38"/>
  </p:sldIdLst>
  <p:sldSz cx="9144000" cy="6858000" type="screen4x3"/>
  <p:notesSz cx="6858000" cy="9144000"/>
  <p:embeddedFontLst>
    <p:embeddedFont>
      <p:font typeface="배달의민족 주아" panose="02020603020101020101" pitchFamily="18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나눔스퀘어라운드 ExtraBold" panose="020B0600000101010101" pitchFamily="50" charset="-127"/>
      <p:bold r:id="rId42"/>
    </p:embeddedFont>
    <p:embeddedFont>
      <p:font typeface="나눔스퀘어 ExtraBold" panose="020B0600000101010101" pitchFamily="50" charset="-127"/>
      <p:bold r:id="rId43"/>
    </p:embeddedFont>
    <p:embeddedFont>
      <p:font typeface="나눔스퀘어라운드 Bold" panose="020B0600000101010101" pitchFamily="50" charset="-127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1284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65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37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7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01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9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6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95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89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50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18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49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03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2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8.wdp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27.png"/><Relationship Id="rId18" Type="http://schemas.microsoft.com/office/2007/relationships/hdphoto" Target="../media/hdphoto16.wdp"/><Relationship Id="rId3" Type="http://schemas.microsoft.com/office/2007/relationships/hdphoto" Target="../media/hdphoto10.wdp"/><Relationship Id="rId7" Type="http://schemas.openxmlformats.org/officeDocument/2006/relationships/image" Target="../media/image24.png"/><Relationship Id="rId12" Type="http://schemas.microsoft.com/office/2007/relationships/hdphoto" Target="../media/hdphoto13.wdp"/><Relationship Id="rId17" Type="http://schemas.openxmlformats.org/officeDocument/2006/relationships/image" Target="../media/image29.png"/><Relationship Id="rId2" Type="http://schemas.openxmlformats.org/officeDocument/2006/relationships/image" Target="../media/image22.png"/><Relationship Id="rId16" Type="http://schemas.microsoft.com/office/2007/relationships/hdphoto" Target="../media/hdphoto15.wdp"/><Relationship Id="rId20" Type="http://schemas.microsoft.com/office/2007/relationships/hdphoto" Target="../media/hdphoto1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5" Type="http://schemas.openxmlformats.org/officeDocument/2006/relationships/image" Target="../media/image28.png"/><Relationship Id="rId10" Type="http://schemas.microsoft.com/office/2007/relationships/hdphoto" Target="../media/hdphoto12.wdp"/><Relationship Id="rId19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14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1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8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1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4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3501008"/>
            <a:ext cx="9144000" cy="266429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4006805"/>
            <a:ext cx="507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블랙박스 탑재 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RC CAR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378" y="5013176"/>
            <a:ext cx="812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직진해조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박용석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안문기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안민경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황기범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: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https://github.com/minkyoungAn/MDS_BLACKBOX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579404" y="3219427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및 프레임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3179" y="5785519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 센서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2675" y="5785519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36" b="100000" l="7980" r="89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58489"/>
            <a:ext cx="2444280" cy="18332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91706" y="321297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</a:t>
            </a:r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 </a:t>
            </a:r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드라이버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151" b="91828" l="5161" r="96559">
                        <a14:foregroundMark x1="48172" y1="44946" x2="48172" y2="44946"/>
                        <a14:foregroundMark x1="41290" y1="42796" x2="41290" y2="42796"/>
                        <a14:foregroundMark x1="44086" y1="43226" x2="44086" y2="43226"/>
                        <a14:foregroundMark x1="66452" y1="42151" x2="66452" y2="42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76" y="1323242"/>
            <a:ext cx="1930524" cy="19305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1" y="4005064"/>
            <a:ext cx="2192593" cy="16444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82" y="4066407"/>
            <a:ext cx="2029010" cy="152175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83336" y="1577951"/>
            <a:ext cx="1657826" cy="1952474"/>
            <a:chOff x="6725814" y="4236156"/>
            <a:chExt cx="1657826" cy="195247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" r="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338" y="4236156"/>
              <a:ext cx="1544960" cy="15449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725814" y="5880853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Iptime</a:t>
              </a:r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mini n100</a:t>
              </a:r>
              <a:endPara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05064"/>
            <a:ext cx="1524000" cy="1524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77512" y="5785519"/>
            <a:ext cx="1306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usb</a:t>
            </a:r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web cam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9" y="4005064"/>
            <a:ext cx="1400823" cy="164444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1600" y="578551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SD Card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양쪽 모서리가 잘린 사각형 25"/>
          <p:cNvSpPr/>
          <p:nvPr/>
        </p:nvSpPr>
        <p:spPr>
          <a:xfrm rot="5400000">
            <a:off x="697177" y="-473800"/>
            <a:ext cx="441342" cy="18357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9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08720"/>
            <a:ext cx="781236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107447" y="415799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756" y="413978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1454587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데이터</a:t>
            </a:r>
            <a:endParaRPr lang="ko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686272" y="1320024"/>
            <a:ext cx="1310969" cy="1315883"/>
            <a:chOff x="6371567" y="1470977"/>
            <a:chExt cx="2183854" cy="308254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936" l="6612" r="942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470977"/>
              <a:ext cx="2039205" cy="237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371567" y="3832531"/>
              <a:ext cx="307731" cy="72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 rot="10800000">
            <a:off x="6804248" y="1302531"/>
            <a:ext cx="2160443" cy="80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804248" y="1777095"/>
            <a:ext cx="2103267" cy="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96336" y="1886635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제어신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8348351" y="5360423"/>
            <a:ext cx="85510" cy="417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2"/>
          </p:cNvCxnSpPr>
          <p:nvPr/>
        </p:nvCxnSpPr>
        <p:spPr>
          <a:xfrm>
            <a:off x="7558051" y="4527327"/>
            <a:ext cx="470334" cy="330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3" idx="2"/>
          </p:cNvCxnSpPr>
          <p:nvPr/>
        </p:nvCxnSpPr>
        <p:spPr>
          <a:xfrm flipH="1">
            <a:off x="7120104" y="4527327"/>
            <a:ext cx="437947" cy="12362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3955990" y="3664946"/>
            <a:ext cx="2704243" cy="2066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558707" y="3664946"/>
            <a:ext cx="1101526" cy="19497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1259632" y="2924944"/>
            <a:ext cx="216024" cy="150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7286213" y="2924944"/>
            <a:ext cx="166108" cy="1691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오른쪽 화살표 92"/>
          <p:cNvSpPr/>
          <p:nvPr/>
        </p:nvSpPr>
        <p:spPr>
          <a:xfrm rot="11647520">
            <a:off x="4789941" y="2264713"/>
            <a:ext cx="2160443" cy="80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4" name="오른쪽 화살표 93"/>
          <p:cNvSpPr/>
          <p:nvPr/>
        </p:nvSpPr>
        <p:spPr>
          <a:xfrm rot="9828720">
            <a:off x="2156105" y="2223553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V="1">
            <a:off x="2267744" y="2243958"/>
            <a:ext cx="1603259" cy="42753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4812834" y="2328130"/>
            <a:ext cx="1703382" cy="41821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000901"/>
            <a:ext cx="685198" cy="804363"/>
          </a:xfrm>
          <a:prstGeom prst="rect">
            <a:avLst/>
          </a:prstGeom>
        </p:spPr>
      </p:pic>
      <p:cxnSp>
        <p:nvCxnSpPr>
          <p:cNvPr id="3" name="직선 화살표 연결선 2"/>
          <p:cNvCxnSpPr>
            <a:endCxn id="34" idx="0"/>
          </p:cNvCxnSpPr>
          <p:nvPr/>
        </p:nvCxnSpPr>
        <p:spPr>
          <a:xfrm flipH="1">
            <a:off x="882151" y="4527327"/>
            <a:ext cx="215717" cy="473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양쪽 모서리가 잘린 사각형 43"/>
          <p:cNvSpPr/>
          <p:nvPr/>
        </p:nvSpPr>
        <p:spPr>
          <a:xfrm rot="5400000">
            <a:off x="877197" y="-653818"/>
            <a:ext cx="441342" cy="2195736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구성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0" y="2986914"/>
            <a:ext cx="1574701" cy="127537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994103"/>
            <a:ext cx="1574701" cy="127537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9450" l="9966" r="100000">
                        <a14:foregroundMark x1="54296" y1="24312" x2="54296" y2="24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44" y="5694185"/>
            <a:ext cx="1209518" cy="90713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735294"/>
            <a:ext cx="1014505" cy="76087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41" y="2382818"/>
            <a:ext cx="782895" cy="78289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7" y="5569240"/>
            <a:ext cx="977602" cy="97760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56" y="2354900"/>
            <a:ext cx="782895" cy="78289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036" b="100000" l="7980" r="89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019" y="4607340"/>
            <a:ext cx="1109114" cy="83183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2151" b="91828" l="5161" r="96559">
                        <a14:foregroundMark x1="48172" y1="44946" x2="48172" y2="44946"/>
                        <a14:foregroundMark x1="41290" y1="42796" x2="41290" y2="42796"/>
                        <a14:foregroundMark x1="44086" y1="43226" x2="44086" y2="43226"/>
                        <a14:foregroundMark x1="66452" y1="42151" x2="66452" y2="42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95" y="5569240"/>
            <a:ext cx="1044337" cy="104433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90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88" y="4977385"/>
            <a:ext cx="593268" cy="827879"/>
          </a:xfrm>
          <a:prstGeom prst="rect">
            <a:avLst/>
          </a:prstGeom>
        </p:spPr>
      </p:pic>
      <p:cxnSp>
        <p:nvCxnSpPr>
          <p:cNvPr id="38" name="직선 화살표 연결선 37"/>
          <p:cNvCxnSpPr>
            <a:endCxn id="36" idx="0"/>
          </p:cNvCxnSpPr>
          <p:nvPr/>
        </p:nvCxnSpPr>
        <p:spPr>
          <a:xfrm>
            <a:off x="1589466" y="4541415"/>
            <a:ext cx="283356" cy="435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0" y="908720"/>
            <a:ext cx="7812360" cy="1368152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   능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왼쪽/오른쪽 화살표 13"/>
          <p:cNvSpPr/>
          <p:nvPr/>
        </p:nvSpPr>
        <p:spPr>
          <a:xfrm>
            <a:off x="3563888" y="3573016"/>
            <a:ext cx="2016224" cy="12961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484784"/>
            <a:ext cx="2880320" cy="5016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52120" y="1484784"/>
            <a:ext cx="2880320" cy="5016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5655" y="908720"/>
            <a:ext cx="149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8224" y="9087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9932" y="4072716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제어신호 송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484784"/>
            <a:ext cx="28803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전송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Client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영상 전송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수신 방향에 따라 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드라이버 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 방향에 따라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전방 물체 감지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- 15cm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내에 물체 감지 시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Client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감지 결과 전송 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2120" y="1484784"/>
            <a:ext cx="2880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재생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수신 받은 영상 재생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Server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방향 전송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저장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SD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카드에 영상 저장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양쪽 모서리가 잘린 사각형 10"/>
          <p:cNvSpPr/>
          <p:nvPr/>
        </p:nvSpPr>
        <p:spPr>
          <a:xfrm rot="5400000">
            <a:off x="697177" y="-473800"/>
            <a:ext cx="441342" cy="18357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    능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11560" y="2564904"/>
            <a:ext cx="288032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652120" y="2564904"/>
            <a:ext cx="288032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오른쪽 화살표 3"/>
          <p:cNvSpPr/>
          <p:nvPr/>
        </p:nvSpPr>
        <p:spPr>
          <a:xfrm>
            <a:off x="3563888" y="1700808"/>
            <a:ext cx="194421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63888" y="196909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</a:t>
            </a:r>
          </a:p>
        </p:txBody>
      </p:sp>
    </p:spTree>
    <p:extLst>
      <p:ext uri="{BB962C8B-B14F-4D97-AF65-F5344CB8AC3E}">
        <p14:creationId xmlns:p14="http://schemas.microsoft.com/office/powerpoint/2010/main" val="24296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0" y="908720"/>
            <a:ext cx="7812360" cy="1368152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 내용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MDS 2450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구성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7253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ipTime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n100mini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모듈을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USB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포트에 연결하여 무선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랜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환경 구성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n100mini </a:t>
            </a:r>
            <a:r>
              <a:rPr lang="ko-KR" altLang="en-US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디바이스 드라이버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설정 변경을 통해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MDS 2450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 모듈을 올림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보드에서 무선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랜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환경 설정을 위한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libnl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openssl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wireless tools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4. .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conf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설정을 위한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wpa_supplicant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보드에 설정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conf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명령을 통해 무선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랜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장치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wlan0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활성화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Ping 1.1.1.1(google)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통해 인터넷 사용 여부를 테스트하여 무선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랜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연결을 확인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581127"/>
            <a:ext cx="2018800" cy="1635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626174"/>
            <a:ext cx="1544960" cy="154496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24" idx="2"/>
          </p:cNvCxnSpPr>
          <p:nvPr/>
        </p:nvCxnSpPr>
        <p:spPr>
          <a:xfrm rot="5400000">
            <a:off x="4529107" y="4773867"/>
            <a:ext cx="282202" cy="3076736"/>
          </a:xfrm>
          <a:prstGeom prst="bentConnector2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3131840" y="6021289"/>
            <a:ext cx="0" cy="43204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63384" y="6021288"/>
            <a:ext cx="201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USB </a:t>
            </a:r>
            <a:r>
              <a:rPr lang="ko-KR" altLang="en-US" b="1" dirty="0" smtClean="0"/>
              <a:t>포트에 연결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22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DC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제어를 통한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RC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 제어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78592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L298N </a:t>
            </a:r>
            <a:r>
              <a:rPr lang="ko-KR" altLang="en-US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 드라이버를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중점으로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 동작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PWM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값을 조정하여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모터의 속도 제어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2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활용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HIGH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또는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신호를 통해 전진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후진 제어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동일한 시그널을 주어 구동 힘을 증가 시킴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활용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HIGH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또는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신호를 통해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방향 전환 제어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클라이언트의 방향 제어 값을 통신으로 받아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rc_server.c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(application)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ioctl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호출하면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cmd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값에 맞게 해당 명령을 수행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151" b="91828" l="5161" r="96559">
                        <a14:foregroundMark x1="48172" y1="44946" x2="48172" y2="44946"/>
                        <a14:foregroundMark x1="41290" y1="42796" x2="41290" y2="42796"/>
                        <a14:foregroundMark x1="44086" y1="43226" x2="44086" y2="43226"/>
                        <a14:foregroundMark x1="66452" y1="42151" x2="66452" y2="42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688761"/>
            <a:ext cx="3370684" cy="337068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619672" y="547798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DC </a:t>
            </a:r>
            <a:r>
              <a:rPr lang="ko-KR" altLang="en-US" b="1" dirty="0" smtClean="0"/>
              <a:t>모터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948264" y="547798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DC </a:t>
            </a:r>
            <a:r>
              <a:rPr lang="ko-KR" altLang="en-US" b="1" dirty="0" smtClean="0"/>
              <a:t>모터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앞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뒤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2555776" y="5590128"/>
            <a:ext cx="1656184" cy="211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39" idx="1"/>
          </p:cNvCxnSpPr>
          <p:nvPr/>
        </p:nvCxnSpPr>
        <p:spPr>
          <a:xfrm>
            <a:off x="4283968" y="5801154"/>
            <a:ext cx="266429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39" idx="1"/>
          </p:cNvCxnSpPr>
          <p:nvPr/>
        </p:nvCxnSpPr>
        <p:spPr>
          <a:xfrm>
            <a:off x="5616116" y="5695640"/>
            <a:ext cx="1332148" cy="10551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87645" y="6408236"/>
            <a:ext cx="177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RC</a:t>
            </a:r>
            <a:r>
              <a:rPr lang="ko-KR" altLang="en-US" b="1" dirty="0" smtClean="0"/>
              <a:t>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95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&amp;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제어신호 송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수신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37" y="4293096"/>
            <a:ext cx="1574701" cy="12753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4293096"/>
            <a:ext cx="1574701" cy="12753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8886" y="55892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2270" y="558924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706032"/>
            <a:ext cx="64100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</a:t>
            </a:r>
            <a:r>
              <a:rPr lang="en-US" altLang="ko-KR" sz="16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소켓을 생성함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 smtClean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sockaddr_in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서버의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IP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주소와 포트번호를 지정해줌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connect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서버로 연결을 요구함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연결이 되면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rite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(Server)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buffer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저장된 값을 전송하고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read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server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요청한 내용을 받아들임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(Server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요구를 처리함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lose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소켓을 닫음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9952" y="5013176"/>
            <a:ext cx="14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3649494" y="5445224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95" y="3380371"/>
            <a:ext cx="2029010" cy="15217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36" b="100000" l="7980" r="89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43" y="5152549"/>
            <a:ext cx="1109114" cy="8318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0043" y="4654877"/>
            <a:ext cx="11272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LED </a:t>
            </a:r>
            <a:r>
              <a:rPr lang="ko-KR" altLang="en-US" sz="1600" b="1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제어</a:t>
            </a:r>
            <a:endParaRPr lang="en-US" altLang="ko-KR" sz="1600" b="1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365745" y="6021288"/>
            <a:ext cx="15267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드라이버 제어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66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&amp;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제어신호 송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수신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37" y="4293096"/>
            <a:ext cx="1574701" cy="12753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4293096"/>
            <a:ext cx="1574701" cy="12753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8886" y="558924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2270" y="55892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706032"/>
            <a:ext cx="58730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en-US" altLang="ko-KR" sz="16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Server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소켓을 생성함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 smtClean="0">
              <a:solidFill>
                <a:srgbClr val="00B0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ind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통해 소켓번호와 소켓주소를 결합함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listen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통해 연결을 대기함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accept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통해 요청이 들어오면 연결을 수락함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연결이 된 후에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write, read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클라이언트의 요구를 처리 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Close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소켓을 닫음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9952" y="5013176"/>
            <a:ext cx="14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3649494" y="5445224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46" y="3717032"/>
            <a:ext cx="977602" cy="977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450" l="9966" r="100000">
                        <a14:foregroundMark x1="54296" y1="24312" x2="54296" y2="24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46" y="5157192"/>
            <a:ext cx="1209518" cy="9071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03074" y="4725144"/>
            <a:ext cx="1705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영상 처리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452320" y="6021288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 감지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906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   차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SDL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이용한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제어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37" y="4293096"/>
            <a:ext cx="1574701" cy="12753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4293096"/>
            <a:ext cx="1574701" cy="12753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8886" y="55892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2270" y="558924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706032"/>
            <a:ext cx="81259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Server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방향을 제어 하기 위해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설치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SDL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터치기능 활성화 및 터치에 필요한 그림들을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MDS2450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화면에 출력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MDS2450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(Client)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들어간 그림을 터치함으로써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buffer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설정된 값을 저장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Write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(Server)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buffer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저장된 값을 전송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RC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(Server)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에서는 전송 받은 값에 따라 직진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좌회전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우회전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멈춤 기능을 수행함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9952" y="5013176"/>
            <a:ext cx="14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111" y="5085184"/>
            <a:ext cx="1234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uffer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값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후 송신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24295" y="5013176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값에 따라 기능을 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수행함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92109" y="4293096"/>
            <a:ext cx="1744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송신한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수신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7454" y="4365104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화면에 나온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그림을 터치 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3649494" y="5445224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9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전송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5200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스트리밍에 사용되는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RTP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프로토콜을 사용하여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웹캠의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영상데이터를 실시간으로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전송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RTP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프로토콜을 지원하는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FFMPEG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프로그램을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FFMPEG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Embeded Linux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환경에 맞게 빌드하여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1080120" cy="1080120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1979712" y="4831457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38" y="4743995"/>
            <a:ext cx="1547456" cy="754385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4716016" y="4831457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788024" y="5398229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RTP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5652120" y="4615433"/>
            <a:ext cx="1944216" cy="829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14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재생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79929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.Mplayer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실시간 수신중인 영상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Demuxer option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이용하여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 Data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맞는 코덱을 설정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(mpeg4es)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Embeded Linux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환경에 맞게 빌드하여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2411760" y="4922004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5148064" y="4922004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489956"/>
            <a:ext cx="1091274" cy="10912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31640" y="542606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Stream</a:t>
            </a:r>
          </a:p>
          <a:p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561964"/>
            <a:ext cx="1512168" cy="12954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76056" y="542606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Decode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561964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저장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68275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로부터 적외선 감지 신호를 수신할 경우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동안 영상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</a:t>
            </a:r>
            <a:r>
              <a:rPr lang="en-US" altLang="ko-KR" sz="1600" dirty="0" smtClean="0"/>
              <a:t>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streamdump option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이용하여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 Data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저장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 중인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동작을 정지시키고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streamdump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수행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10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후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streamdump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정지 후 다시 재생 동작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수행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원활한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전환을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fifo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 kill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구현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2423366" y="5081399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5159670" y="5081399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30" y="4649351"/>
            <a:ext cx="1091274" cy="109127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3246" y="5585455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Stream</a:t>
            </a:r>
          </a:p>
          <a:p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70" y="4721359"/>
            <a:ext cx="1512168" cy="12954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087662" y="5585455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RAW Data</a:t>
            </a:r>
            <a:endParaRPr lang="ko-KR" altLang="en-US" sz="14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90" y="4572837"/>
            <a:ext cx="1356546" cy="15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6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 센서를 이용한 전방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물체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감지 기능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0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4171264"/>
            <a:ext cx="593268" cy="8278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450" l="9966" r="100000">
                        <a14:foregroundMark x1="54296" y1="24312" x2="54296" y2="24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02" y="3991137"/>
            <a:ext cx="1584176" cy="11881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37" y="4948014"/>
            <a:ext cx="1574701" cy="12753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4948014"/>
            <a:ext cx="1574701" cy="12753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8886" y="622802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2270" y="62280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70310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모듈에서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Kernel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timer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1/100HZ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마다 펄스 생성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Falling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Rising Edge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ko-KR" altLang="en-US" sz="16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인터럽트 발생 시간 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이용해  물체와의 거리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15cm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이내 물체 감지 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 감지 결과 </a:t>
            </a:r>
            <a:r>
              <a:rPr lang="en-US" altLang="ko-KR" sz="16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tcp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전송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4 .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PWM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펄스 폭을 조정하여 부저의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주파수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Posix timer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초마다 부저 출력 플래그를 확인하여 부저 출력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Client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tcp read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물체 감지 신호 수신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부저 출력 플래그 수정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9952" y="5061965"/>
            <a:ext cx="14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8304" y="4388651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 센서 모듈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134" y="438865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부저 모듈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0531" y="5610726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Posix timer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06841" y="5538718"/>
            <a:ext cx="1423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Kernel timer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7134" y="5178678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 스레드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9552" y="520598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스레드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 rot="10800000">
            <a:off x="3649494" y="5528982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7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   슈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/>
          <p:cNvSpPr txBox="1"/>
          <p:nvPr/>
        </p:nvSpPr>
        <p:spPr>
          <a:xfrm>
            <a:off x="611031" y="1137603"/>
            <a:ext cx="7929618" cy="4939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기술항목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부저 및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세부내용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센서를 통한 일정 거리 내 들어오면 값이 클라이언트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(Board)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전송 되어 부저가 울리는 기능 구현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 버튼을 클라이언트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(Board)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입력 시 서버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(Target Board)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값이 전송 되어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불이 들어오는 기능 구현</a:t>
            </a:r>
            <a:endParaRPr lang="ko-KR" altLang="en-US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담  당  자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안민경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안문기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        과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성공</a:t>
            </a:r>
            <a:endParaRPr lang="en-US" altLang="ko-KR" sz="1400" b="1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성패요인분석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KernelTimer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작동 시 부저 음이 늘어지는 현상이 발생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 timeover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소스 내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깜빡임을 위해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delay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준 것이 원인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KernelTimer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부분에 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delay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삭제하고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HIGH_LOW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값에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0, 1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주고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HZ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조정을 통해 원인 해결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양쪽 모서리가 잘린 사각형 24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   슈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57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TextBox 3"/>
          <p:cNvSpPr txBox="1"/>
          <p:nvPr/>
        </p:nvSpPr>
        <p:spPr>
          <a:xfrm>
            <a:off x="403216" y="908720"/>
            <a:ext cx="8345248" cy="5563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기술항목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전송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담  당  자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박용석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        과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성공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성패요인분석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어떻게 영상 데이터를 전송할 것인지에 대해 생각을 많이 했고 우선 영상 전송은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ffmpeg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rtp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프로토콜을 이용 결정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Server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영상 전송이 되는 것은 확인 되었으나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측에서 영상 재생은 어려움을 겪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ffplay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재생 하려 했지만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ffmpeg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build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과정에서 문제가 발생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ffplay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재생 기능 구현을 포기하고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이용하기로 결정한 후 시도하였으나 여전히 재생 기능 구현에 어려움을 겪음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기능이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MDS 2450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보드에서 구현이 되지 않을 수 있다는 판단 하에 차선책으로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Raspberry pi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보드에서 웹 스트리밍 </a:t>
            </a:r>
            <a:r>
              <a:rPr lang="ko-KR" altLang="en-US" sz="15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기능을 </a:t>
            </a:r>
            <a:r>
              <a:rPr lang="ko-KR" altLang="en-US" sz="150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  <a:r>
              <a:rPr lang="ko-KR" altLang="en-US" sz="150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ffmpeg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옵션들을 수 없이 바꿔가면서 테스트를 시도했고 결국에는 재생에 성공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demuxer 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영상 데이터에 맞게 설정이 필요 했었다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양쪽 모서리가 잘린 사각형 4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   슈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6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TextBox 3"/>
          <p:cNvSpPr txBox="1"/>
          <p:nvPr/>
        </p:nvSpPr>
        <p:spPr>
          <a:xfrm>
            <a:off x="611031" y="1137603"/>
            <a:ext cx="7929618" cy="5563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기술항목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저장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담  당  자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박용석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        과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성공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성패요인분석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streamdump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이용하면 영상 데이터가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dump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되는 것을 확인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 공간의 한계로 인하여 초음파 감지 신호를 수신할 때에만 저장하기로 결정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 기능과 덤프 기능의 전환이 필요하게 되었고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컨트롤 해야 할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필요성이 생김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slave 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mkfifo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생성된 파일을 이용하여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컨트롤이 가능하게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됨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player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컨트롤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통해서 재생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덤프 동작으로 전환은 되지만 덤프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 전환 시에는 해당 컨트롤러가 동작하지 않아서 강제적인 종료 기능이 필요해짐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/proc/pid/comm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파일을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read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pid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알아 냈고 해당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pid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kill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 동작을 구현하여 덤프 기능 중에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종료가 가능하게 됨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덤프 동작 종료 후에 재생 기능 동작이 정상적으로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되는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것을 확인</a:t>
            </a:r>
          </a:p>
        </p:txBody>
      </p:sp>
      <p:sp>
        <p:nvSpPr>
          <p:cNvPr id="6" name="양쪽 모서리가 잘린 사각형 5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   슈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7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TextBox 3"/>
          <p:cNvSpPr txBox="1"/>
          <p:nvPr/>
        </p:nvSpPr>
        <p:spPr>
          <a:xfrm>
            <a:off x="611031" y="1137603"/>
            <a:ext cx="7929618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기술항목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mplayer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통합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담  당  자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박용석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        과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실패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성패요인분석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단독으로 동작시키다 보니 여러 가지 문제점이 발생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player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중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 UI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터치 시 이미지가 변경되지 않고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출력되는 영상의 크기 조절이 제대로 되지 않았다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영상의 출력 좌표가 변경되지 않고 좌측에 고정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문제점 수정을 위해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–vo 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설정하여 테스트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-vo SDL 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사용하기 위해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 build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 enable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해준 상태로 테스트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상태에서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build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하려고 하였으나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build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과정에서 오류가 발생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오류를 수정하려고 하였으나 결국 수정하지 못함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양쪽 모서리가 잘린 사각형 5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   슈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2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잘린 사각형 3"/>
          <p:cNvSpPr/>
          <p:nvPr/>
        </p:nvSpPr>
        <p:spPr>
          <a:xfrm rot="5400000">
            <a:off x="1025860" y="-549187"/>
            <a:ext cx="576064" cy="2627784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1234480" cy="576065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    차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552" y="1268760"/>
            <a:ext cx="410445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역할분담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구성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    능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이슈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8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86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결과물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00770" y="239990"/>
            <a:ext cx="2265476" cy="4034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3287292" cy="4383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8203" y="558924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2360" y="3501008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컨트롤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6336" y="6114782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덤프데이터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/>
          <a:stretch/>
        </p:blipFill>
        <p:spPr>
          <a:xfrm>
            <a:off x="4716015" y="3656037"/>
            <a:ext cx="2571750" cy="28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결과물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492896"/>
            <a:ext cx="2574626" cy="3432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17424"/>
            <a:ext cx="2684796" cy="35797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96" y="1189856"/>
            <a:ext cx="2700300" cy="36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1640" y="486916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좌측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8164" y="486916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측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2879" y="609329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</a:t>
            </a:r>
          </a:p>
        </p:txBody>
      </p:sp>
    </p:spTree>
    <p:extLst>
      <p:ext uri="{BB962C8B-B14F-4D97-AF65-F5344CB8AC3E}">
        <p14:creationId xmlns:p14="http://schemas.microsoft.com/office/powerpoint/2010/main" val="10220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감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8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   감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95536" y="1052736"/>
            <a:ext cx="3888432" cy="25922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관련 동작을 구현하는데 시간이 좀 걸려서 걱정했는데 어느 정도 완성이 된 것 같아서 마음이 놓입니다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임베디드 리눅스에 관해 많을 걸 배울 수 있는 시간이었습니다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 모두들 고생하셨습니다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860032" y="1052736"/>
            <a:ext cx="3888432" cy="25922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제가 맡은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WIFI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설정을 시도하였지만 뜻대로 잘 되지 않았습니다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 반복된 새로운 시도와 분석을 통해 연결에 성공하였고 성취감을 맛볼 수 있었습니다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모터 드라이버 설정을 통해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모터의 구동 방식과 소스 구현에 대해 잘 알 수 있었고 이번 프로젝트를 통해 많은 걸 배울 수 있는 기회가 되어서 좋았습니다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5536" y="3861048"/>
            <a:ext cx="3888432" cy="25922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초기화 작업부터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NAND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플래시로부터 자동실행까지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MDS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아카데미에서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개월 동안 학습한 내용을 총 정리하는 시간이 되었습니다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디바이스 드라이버 모듈을 제작해 볼 수 있었고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소스를 합치고 디버깅하는 과정에서 새로운 오류를 경험해 볼 수 있는 소중한 기회였습니다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860032" y="3861048"/>
            <a:ext cx="3888432" cy="25922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 프로젝트와 달리 보드를 제어 할 때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SDL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터치와 그림 출력 등 다양한 기능들을 사용할 수 있는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새로운 방법을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배워서 의미 있는 시간이 되었습니다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TCP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통신을 하면서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Thread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함수도 이용해보고 배운 내용을 복습하는 계기가 되었습니다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이번 프로젝트를 통해 다양한 경험을 할 수 있어서 좋았습니다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5840" y="980728"/>
            <a:ext cx="10618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박용석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336" y="980728"/>
            <a:ext cx="10618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안문기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5840" y="3789040"/>
            <a:ext cx="10618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안민경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10336" y="3789040"/>
            <a:ext cx="10618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황기범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75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41697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영상(좌회전포함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1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   요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58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모서리가 잘린 사각형 7"/>
          <p:cNvSpPr/>
          <p:nvPr/>
        </p:nvSpPr>
        <p:spPr>
          <a:xfrm rot="5400000">
            <a:off x="553160" y="-342487"/>
            <a:ext cx="441342" cy="15476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899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72" y="2420888"/>
            <a:ext cx="2068492" cy="20684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422" y1="55313" x2="35422" y2="55313"/>
                        <a14:foregroundMark x1="29428" y1="48229" x2="29428" y2="48229"/>
                        <a14:foregroundMark x1="26703" y1="32970" x2="26703" y2="32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780928"/>
            <a:ext cx="1524000" cy="152400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95536" y="918012"/>
            <a:ext cx="5400600" cy="540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419872" y="908720"/>
            <a:ext cx="5400600" cy="540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3928" y="314270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BLACKBOX</a:t>
            </a:r>
          </a:p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RC CAR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7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역할분담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95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모서리가 잘린 사각형 7"/>
          <p:cNvSpPr/>
          <p:nvPr/>
        </p:nvSpPr>
        <p:spPr>
          <a:xfrm rot="5400000">
            <a:off x="750929" y="-540257"/>
            <a:ext cx="441342" cy="194320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역할분담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8081" y="3409882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박용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석</a:t>
            </a:r>
          </a:p>
        </p:txBody>
      </p:sp>
      <p:sp>
        <p:nvSpPr>
          <p:cNvPr id="3" name="타원 2"/>
          <p:cNvSpPr/>
          <p:nvPr/>
        </p:nvSpPr>
        <p:spPr>
          <a:xfrm>
            <a:off x="971600" y="1556792"/>
            <a:ext cx="1368152" cy="172819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860032" y="1556792"/>
            <a:ext cx="1368152" cy="1728192"/>
          </a:xfrm>
          <a:prstGeom prst="ellipse">
            <a:avLst/>
          </a:prstGeom>
          <a:blipFill dpi="0" rotWithShape="1">
            <a:blip r:embed="rId2"/>
            <a:srcRect/>
            <a:stretch>
              <a:fillRect l="4000" t="3000" r="4000"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804248" y="1556792"/>
            <a:ext cx="1368152" cy="17281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62300" y="3408200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안문기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6515" y="3408200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안민경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50730" y="3408200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황기범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575" y="4149080"/>
            <a:ext cx="1800198" cy="2231623"/>
          </a:xfrm>
          <a:prstGeom prst="roundRect">
            <a:avLst>
              <a:gd name="adj" fmla="val 735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전송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재생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저장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99791" y="4149080"/>
            <a:ext cx="1800198" cy="2231623"/>
          </a:xfrm>
          <a:prstGeom prst="roundRect">
            <a:avLst>
              <a:gd name="adj" fmla="val 668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하드웨어 구성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DC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44007" y="4149080"/>
            <a:ext cx="1800198" cy="2231623"/>
          </a:xfrm>
          <a:prstGeom prst="roundRect">
            <a:avLst>
              <a:gd name="adj" fmla="val 602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형상관리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세팅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하드웨어 구성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초음파센서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부저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(Pi Camera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88224" y="4149080"/>
            <a:ext cx="1800198" cy="2231623"/>
          </a:xfrm>
          <a:prstGeom prst="roundRect">
            <a:avLst>
              <a:gd name="adj" fmla="val 801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SDL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TCP/IP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하드웨어 구성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디버깅 작업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기타 보조업무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15816" y="1556792"/>
            <a:ext cx="1368152" cy="172819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3" y="1700807"/>
            <a:ext cx="720081" cy="14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97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496" y="1470977"/>
            <a:ext cx="2985113" cy="2036432"/>
            <a:chOff x="-198075" y="1470977"/>
            <a:chExt cx="4004567" cy="261805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470977"/>
              <a:ext cx="2708246" cy="2102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198075" y="3693352"/>
              <a:ext cx="4004567" cy="395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MDS 2450(s3c2450) –ARM926EJ</a:t>
              </a:r>
              <a:endPara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6133" y1="54111" x2="26133" y2="54111"/>
                        <a14:foregroundMark x1="24000" y1="49602" x2="24000" y2="49602"/>
                        <a14:foregroundMark x1="21333" y1="48011" x2="21333" y2="48011"/>
                        <a14:foregroundMark x1="18133" y1="47480" x2="18133" y2="47480"/>
                        <a14:foregroundMark x1="18133" y1="43501" x2="18133" y2="43501"/>
                        <a14:foregroundMark x1="54933" y1="24668" x2="54933" y2="24668"/>
                        <a14:foregroundMark x1="57067" y1="16180" x2="57067" y2="16180"/>
                        <a14:foregroundMark x1="48267" y1="13528" x2="48267" y2="13528"/>
                        <a14:foregroundMark x1="38933" y1="18037" x2="38933" y2="18037"/>
                        <a14:foregroundMark x1="44800" y1="13528" x2="44800" y2="13528"/>
                        <a14:foregroundMark x1="62400" y1="19363" x2="62400" y2="19363"/>
                        <a14:foregroundMark x1="72267" y1="20159" x2="72267" y2="20159"/>
                        <a14:foregroundMark x1="72267" y1="20159" x2="72267" y2="20159"/>
                        <a14:foregroundMark x1="75200" y1="18037" x2="75200" y2="18037"/>
                        <a14:foregroundMark x1="83200" y1="21485" x2="83200" y2="21485"/>
                        <a14:foregroundMark x1="81067" y1="21485" x2="81067" y2="21485"/>
                        <a14:foregroundMark x1="62933" y1="22016" x2="62933" y2="22016"/>
                        <a14:foregroundMark x1="63733" y1="24668" x2="63733" y2="24668"/>
                        <a14:foregroundMark x1="63733" y1="27321" x2="63733" y2="27321"/>
                        <a14:foregroundMark x1="59733" y1="30239" x2="59733" y2="30239"/>
                        <a14:foregroundMark x1="50933" y1="30239" x2="50933" y2="30239"/>
                        <a14:foregroundMark x1="48267" y1="29443" x2="48267" y2="29443"/>
                        <a14:foregroundMark x1="35467" y1="26790" x2="35467" y2="26790"/>
                        <a14:foregroundMark x1="28800" y1="26790" x2="28800" y2="26790"/>
                        <a14:foregroundMark x1="22133" y1="20690" x2="22133" y2="20690"/>
                        <a14:foregroundMark x1="13333" y1="20159" x2="13333" y2="20159"/>
                        <a14:foregroundMark x1="17333" y1="16180" x2="17333" y2="16180"/>
                        <a14:foregroundMark x1="28000" y1="12202" x2="28000" y2="12202"/>
                        <a14:foregroundMark x1="38133" y1="8223" x2="38133" y2="8223"/>
                        <a14:foregroundMark x1="42133" y1="5305" x2="42133" y2="5305"/>
                        <a14:foregroundMark x1="62933" y1="6631" x2="62933" y2="6631"/>
                        <a14:foregroundMark x1="31467" y1="22812" x2="31467" y2="22812"/>
                        <a14:foregroundMark x1="31467" y1="21485" x2="31467" y2="21485"/>
                        <a14:foregroundMark x1="31467" y1="16180" x2="31467" y2="16180"/>
                        <a14:foregroundMark x1="58400" y1="12732" x2="58400" y2="12732"/>
                        <a14:foregroundMark x1="57067" y1="9549" x2="57067" y2="9549"/>
                        <a14:foregroundMark x1="53600" y1="7427" x2="53600" y2="7427"/>
                        <a14:foregroundMark x1="51467" y1="7427" x2="51467" y2="7427"/>
                        <a14:foregroundMark x1="49600" y1="7427" x2="49600" y2="7427"/>
                        <a14:foregroundMark x1="75733" y1="46154" x2="75733" y2="46154"/>
                        <a14:foregroundMark x1="37600" y1="62069" x2="37600" y2="62069"/>
                        <a14:foregroundMark x1="38933" y1="60743" x2="38933" y2="60743"/>
                        <a14:foregroundMark x1="32800" y1="56233" x2="32800" y2="56233"/>
                        <a14:foregroundMark x1="31467" y1="54907" x2="31467" y2="54907"/>
                        <a14:foregroundMark x1="46933" y1="79576" x2="46933" y2="79576"/>
                        <a14:foregroundMark x1="27467" y1="82759" x2="27467" y2="8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41021"/>
            <a:ext cx="1641921" cy="165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31294" y="3219427"/>
            <a:ext cx="1139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Virtual box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57572"/>
            <a:ext cx="2123728" cy="10618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32240" y="3140968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</a:t>
            </a:r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+ GitHub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057117" y="4300717"/>
            <a:ext cx="1907895" cy="1808009"/>
            <a:chOff x="3154807" y="1604960"/>
            <a:chExt cx="3007256" cy="252547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695" y="1604960"/>
              <a:ext cx="2142610" cy="1834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154807" y="3700521"/>
              <a:ext cx="3007256" cy="429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Linux </a:t>
              </a:r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ubuntu</a:t>
              </a:r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10.04 </a:t>
              </a:r>
              <a:endPara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91" y="4077072"/>
            <a:ext cx="1495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941502" y="5808845"/>
            <a:ext cx="244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GNU Toolchain (GCC 4.4.1)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양쪽 모서리가 잘린 사각형 14"/>
          <p:cNvSpPr/>
          <p:nvPr/>
        </p:nvSpPr>
        <p:spPr>
          <a:xfrm rot="5400000">
            <a:off x="697177" y="-473800"/>
            <a:ext cx="441342" cy="18357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73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1676</Words>
  <Application>Microsoft Office PowerPoint</Application>
  <PresentationFormat>화면 슬라이드 쇼(4:3)</PresentationFormat>
  <Paragraphs>273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굴림</vt:lpstr>
      <vt:lpstr>Arial</vt:lpstr>
      <vt:lpstr>배달의민족 주아</vt:lpstr>
      <vt:lpstr>맑은 고딕</vt:lpstr>
      <vt:lpstr>Wingdings</vt:lpstr>
      <vt:lpstr>나눔스퀘어라운드 ExtraBold</vt:lpstr>
      <vt:lpstr>나눔스퀘어 ExtraBold</vt:lpstr>
      <vt:lpstr>나눔스퀘어라운드 Bold</vt:lpstr>
      <vt:lpstr>Office 테마</vt:lpstr>
      <vt:lpstr>PowerPoint 프레젠테이션</vt:lpstr>
      <vt:lpstr> 목    차</vt:lpstr>
      <vt:lpstr>목    차</vt:lpstr>
      <vt:lpstr> 개    요</vt:lpstr>
      <vt:lpstr>PowerPoint 프레젠테이션</vt:lpstr>
      <vt:lpstr> 역할분담</vt:lpstr>
      <vt:lpstr>PowerPoint 프레젠테이션</vt:lpstr>
      <vt:lpstr> 개발환경</vt:lpstr>
      <vt:lpstr>PowerPoint 프레젠테이션</vt:lpstr>
      <vt:lpstr>PowerPoint 프레젠테이션</vt:lpstr>
      <vt:lpstr> 시스템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이    슈</vt:lpstr>
      <vt:lpstr>PowerPoint 프레젠테이션</vt:lpstr>
      <vt:lpstr>PowerPoint 프레젠테이션</vt:lpstr>
      <vt:lpstr>PowerPoint 프레젠테이션</vt:lpstr>
      <vt:lpstr>PowerPoint 프레젠테이션</vt:lpstr>
      <vt:lpstr> 결과물</vt:lpstr>
      <vt:lpstr>PowerPoint 프레젠테이션</vt:lpstr>
      <vt:lpstr>PowerPoint 프레젠테이션</vt:lpstr>
      <vt:lpstr> 소    감</vt:lpstr>
      <vt:lpstr>PowerPoint 프레젠테이션</vt:lpstr>
      <vt:lpstr> 시연영상</vt:lpstr>
      <vt:lpstr>PowerPoint 프레젠테이션</vt:lpstr>
      <vt:lpstr> 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mds</dc:creator>
  <cp:lastModifiedBy>mds</cp:lastModifiedBy>
  <cp:revision>81</cp:revision>
  <dcterms:created xsi:type="dcterms:W3CDTF">2019-02-12T03:55:30Z</dcterms:created>
  <dcterms:modified xsi:type="dcterms:W3CDTF">2019-02-13T03:53:16Z</dcterms:modified>
</cp:coreProperties>
</file>